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4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80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25E1FE-9508-6708-6453-AE9F7329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" y="0"/>
            <a:ext cx="1462606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5223"/>
            <a:ext cx="511266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Challenges &amp; Solutions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2819995"/>
            <a:ext cx="12954952" cy="3624263"/>
          </a:xfrm>
          <a:prstGeom prst="roundRect">
            <a:avLst>
              <a:gd name="adj" fmla="val 24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827615"/>
            <a:ext cx="12939713" cy="6015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54775" y="2960846"/>
            <a:ext cx="475321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234470" y="2960846"/>
            <a:ext cx="73411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45344" y="3429119"/>
            <a:ext cx="12939713" cy="6015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54775" y="3562350"/>
            <a:ext cx="475321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Prometheus setup failure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34470" y="3562350"/>
            <a:ext cx="73411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Switched to Netdata and CloudWatch for monitoring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45344" y="4030623"/>
            <a:ext cx="12939713" cy="6015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54775" y="4163854"/>
            <a:ext cx="475321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Helm install error (file size)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34470" y="4163854"/>
            <a:ext cx="73411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.helmignore to exclude large files from deployment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5344" y="4632127"/>
            <a:ext cx="12939713" cy="6015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54775" y="4765358"/>
            <a:ext cx="475321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AWS CLI authentication issue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34470" y="4765358"/>
            <a:ext cx="73411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Installed AWS CLI and configured proper IAM roles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45344" y="5233630"/>
            <a:ext cx="12939713" cy="6015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54775" y="5366861"/>
            <a:ext cx="475321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image not pulled correctly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34470" y="5366861"/>
            <a:ext cx="73411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Ensured correct tags and set imagePullPolicy: Never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45344" y="5835134"/>
            <a:ext cx="12939713" cy="6015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54775" y="5968365"/>
            <a:ext cx="475321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Kubernetes TLS timeout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234470" y="5968365"/>
            <a:ext cx="734115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Restarted Docker Desktop and kubelet services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3197"/>
            <a:ext cx="641330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Results &amp; Conclusion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2797969"/>
            <a:ext cx="6372701" cy="2427565"/>
          </a:xfrm>
          <a:prstGeom prst="roundRect">
            <a:avLst>
              <a:gd name="adj" fmla="val 362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4775" y="3015020"/>
            <a:ext cx="304502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Successful Implementation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54775" y="3448645"/>
            <a:ext cx="59385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CI/CD integration with Jenkins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54775" y="3856911"/>
            <a:ext cx="59385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Static analysis with SonarQube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54775" y="4265176"/>
            <a:ext cx="59385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Dockerized build with Nginx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54775" y="4673441"/>
            <a:ext cx="593859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Helm deployment to Kubernetes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856" y="2797969"/>
            <a:ext cx="6372820" cy="2427565"/>
          </a:xfrm>
          <a:prstGeom prst="roundRect">
            <a:avLst>
              <a:gd name="adj" fmla="val 362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36907" y="3015020"/>
            <a:ext cx="247650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Security &amp; Monitoring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36907" y="3448645"/>
            <a:ext cx="593871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SSL enabled with security headers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36907" y="3856911"/>
            <a:ext cx="593871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Netdata (local) and CloudWatch (AWS) monitoring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36907" y="4265176"/>
            <a:ext cx="593871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Selenium test suite validation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36907" y="4673441"/>
            <a:ext cx="593871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Jira task tracking integration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7724" y="5461159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comprehensive DevSecOps project provided hands-on experience implementing modern software delivery pipelines. The integration of development, security, testing, and monitoring phases demonstrates the flexibility and power of containerized DevOps workflows across both local and cloud environments.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1822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Overview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121819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represents a comprehensive DevSecOps implementation showcasing industry best practices in continuous integration, deployment, testing, and monitoring. The solution features a secure, automated CI/CD pipeline for deploying a containerized web application.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4697611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implementation integrates essential tools including Docker, Jenkins, SonarQube, Selenium, and Kubernetes, complemented by monitoring solutions such as Netdata and AWS CloudWatch. This end-to-end approach demonstrates practical DevSecOps workflows across both local and cloud environments.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69902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Objectives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3104674"/>
            <a:ext cx="4178618" cy="3054906"/>
          </a:xfrm>
          <a:prstGeom prst="roundRect">
            <a:avLst>
              <a:gd name="adj" fmla="val 288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70015" y="333696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Automation &amp; CI/CD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70015" y="3770590"/>
            <a:ext cx="371403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 builds and deployments using Jenkins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70015" y="4513898"/>
            <a:ext cx="371403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 applications via Helm on Kubernetes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70015" y="5257205"/>
            <a:ext cx="37140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development progress using Jira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25772" y="3104674"/>
            <a:ext cx="4178737" cy="3054906"/>
          </a:xfrm>
          <a:prstGeom prst="roundRect">
            <a:avLst>
              <a:gd name="adj" fmla="val 288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8063" y="333696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Quality &amp; Testing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458063" y="3770590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Scan code quality using SonarQube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58063" y="4178856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 UI testing using Selenium and Pytest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58063" y="4922163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Package applications using Docker and Nginx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13940" y="3104674"/>
            <a:ext cx="4178737" cy="3054906"/>
          </a:xfrm>
          <a:prstGeom prst="roundRect">
            <a:avLst>
              <a:gd name="adj" fmla="val 288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A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46231" y="3336965"/>
            <a:ext cx="247650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Security &amp; Monitoring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846231" y="3770590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deployments using Netdata and CloudWatch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846231" y="4513898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secure deployment with SSL certificates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846231" y="5257205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security headers for protection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65640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Technology Stack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Development Tools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3922514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VS Code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Primary code editor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4330779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PowerShell &amp; Git Bash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CLI tools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4739045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Version control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5147310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Jira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Agile board and issue tracking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8328" y="3405068"/>
            <a:ext cx="264604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Backend/Infrastructure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78328" y="3922514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Desktop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Local Kubernetes support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8328" y="4330779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AWS EKS &amp; ECR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Cloud deployment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8328" y="4739045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Jenkins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CI/CD orchestration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8328" y="5147310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SonarQube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Static analysis (SAST)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8328" y="5555575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Helm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Kubernetes packaging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2357"/>
            <a:ext cx="5253037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Development Workflow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747129"/>
            <a:ext cx="1047274" cy="12567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4428" y="2956560"/>
            <a:ext cx="257258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Frontend Development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2094428" y="3390186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Created React project using Vite, styled with TailwindCSS and shadcn/ui components, verified UI functionality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003834"/>
            <a:ext cx="1047274" cy="12567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94428" y="421326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Containerization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094428" y="4646890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Built Dockerfile with multi-stage build, configured Nginx to serve the app, optimized with .dockerignore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260538"/>
            <a:ext cx="1047274" cy="12567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94428" y="546996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CI/CD Integration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094428" y="5903595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Containerized Jenkins with required plugins, configured pipeline using Jenkinsfile, automated build/test triggers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C43BE-F514-F8A4-181E-B196DCCB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" y="0"/>
            <a:ext cx="1462606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9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6432"/>
            <a:ext cx="624923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Quality Assurance &amp; Testing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115860"/>
            <a:ext cx="328850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Code Quality with SonarQube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2633305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 up SonarQube via Docker container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3041571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Configured sonar-project.properties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3449836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Integrated scans from Jenkins and manual execution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3994309"/>
            <a:ext cx="279427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UI Testing with Selenium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37724" y="4511754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test_app.py using Selenium and Pytest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7724" y="4920020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Tested title, heading, navbar, and button functionality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7724" y="5328285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screenshot capture on test failures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37724" y="5736550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Generated comprehensive coverage reports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925" y="2142053"/>
            <a:ext cx="4875371" cy="48753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5921"/>
            <a:ext cx="994433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Kubernetes Deployment &amp; Cloud Integration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4632127"/>
            <a:ext cx="12954952" cy="22860"/>
          </a:xfrm>
          <a:prstGeom prst="roundRect">
            <a:avLst>
              <a:gd name="adj" fmla="val 384832"/>
            </a:avLst>
          </a:prstGeom>
          <a:solidFill>
            <a:srgbClr val="DABADD"/>
          </a:solidFill>
          <a:ln/>
        </p:spPr>
      </p:sp>
      <p:sp>
        <p:nvSpPr>
          <p:cNvPr id="4" name="Shape 2"/>
          <p:cNvSpPr/>
          <p:nvPr/>
        </p:nvSpPr>
        <p:spPr>
          <a:xfrm>
            <a:off x="3999548" y="4003834"/>
            <a:ext cx="22860" cy="628293"/>
          </a:xfrm>
          <a:prstGeom prst="roundRect">
            <a:avLst>
              <a:gd name="adj" fmla="val 384832"/>
            </a:avLst>
          </a:prstGeom>
          <a:solidFill>
            <a:srgbClr val="DABADD"/>
          </a:solidFill>
          <a:ln/>
        </p:spPr>
      </p:sp>
      <p:sp>
        <p:nvSpPr>
          <p:cNvPr id="5" name="Shape 3"/>
          <p:cNvSpPr/>
          <p:nvPr/>
        </p:nvSpPr>
        <p:spPr>
          <a:xfrm>
            <a:off x="3775353" y="4396502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63161" y="4447342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778919" y="269069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Helm Chart Creation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47155" y="3124319"/>
            <a:ext cx="592764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Defined Helm charts for deployment and service configuration, set imagePullPolicy for local testing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03651" y="4632127"/>
            <a:ext cx="22860" cy="628293"/>
          </a:xfrm>
          <a:prstGeom prst="roundRect">
            <a:avLst>
              <a:gd name="adj" fmla="val 384832"/>
            </a:avLst>
          </a:prstGeom>
          <a:solidFill>
            <a:srgbClr val="DABADD"/>
          </a:solidFill>
          <a:ln/>
        </p:spPr>
      </p:sp>
      <p:sp>
        <p:nvSpPr>
          <p:cNvPr id="10" name="Shape 8"/>
          <p:cNvSpPr/>
          <p:nvPr/>
        </p:nvSpPr>
        <p:spPr>
          <a:xfrm>
            <a:off x="7079456" y="4396502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7265" y="4447342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6083022" y="546985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Local Deployment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4351258" y="5903476"/>
            <a:ext cx="592776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Deployed via Helm on Docker Desktop, validated service functionality via NodePort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607873" y="4003834"/>
            <a:ext cx="22860" cy="628293"/>
          </a:xfrm>
          <a:prstGeom prst="roundRect">
            <a:avLst>
              <a:gd name="adj" fmla="val 384832"/>
            </a:avLst>
          </a:prstGeom>
          <a:solidFill>
            <a:srgbClr val="DABADD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83679" y="4396502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71487" y="4447342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9300686" y="2690693"/>
            <a:ext cx="263735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AWS Cloud Deployment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655481" y="3124319"/>
            <a:ext cx="592776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Created EKS cluster using eksctl, pushed images to AWS ECR, configured kubeconfig context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60283"/>
            <a:ext cx="870180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Monitoring &amp; Security Implementation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339971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Monitoring Solutions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3917156"/>
            <a:ext cx="622196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Initially attempted Prometheus and Grafana setup. Due to local configuration issues, successfully switched to Netdata via DaemonSet for local monitoring.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5110758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Integrated AWS CloudWatch during EKS deployment for comprehensive cloud monitoring and alerting capabilities.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78328" y="339971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Security Measures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78328" y="3917156"/>
            <a:ext cx="622196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Configured SSL certificates (self-signed) in Nginx configuration for encrypted communications.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8328" y="4775716"/>
            <a:ext cx="622196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Added essential security headers including X-Content-Type-Options and X-Frame-Options for enhanced protection against common web vulnerabilities.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626</Words>
  <Application>Microsoft Office PowerPoint</Application>
  <PresentationFormat>Custom</PresentationFormat>
  <Paragraphs>97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Idah</dc:creator>
  <cp:lastModifiedBy>Idah Makena</cp:lastModifiedBy>
  <cp:revision>4</cp:revision>
  <dcterms:created xsi:type="dcterms:W3CDTF">2025-07-30T10:29:35Z</dcterms:created>
  <dcterms:modified xsi:type="dcterms:W3CDTF">2025-07-30T14:20:01Z</dcterms:modified>
</cp:coreProperties>
</file>